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D0F0E8-90A5-48AC-8865-99BDF438E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1996B6A-9A21-4A71-827D-A9C4FE1C25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4449C14-0AAD-45E5-ABC2-FB6A62298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9C1DA2-790F-48C7-83DF-09B8524A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B1D3289-D37F-4448-A8AE-B522A3DD6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58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414B9C-EE53-424E-A431-9A3F2888B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9F42925-728F-4426-9D3F-77AA5A720F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CAA33-51BD-431D-B47D-07A159BE5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931568-9ABC-44E1-AC70-CC769D342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C0BA5A3-DA2A-4D3C-AF09-B4414BCD6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334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7B1B7D6-0E22-4E3A-BEC5-ACC0579BFF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B17F542-B55E-43C6-A4D8-B5E23EE32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39D6223-82BF-42A5-9DB5-7587488A5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304F784-8B3E-481F-B236-6014FC1C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1BB443-8913-4CCC-A4ED-FC0381B7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679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1E3D35-B99C-44AD-B7DC-6AEDD54C1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1E7B10-2AFC-400D-8C86-18D4DD13C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F0ABDB-8510-4694-B6CB-42A4D80E8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8B33BD-70C9-4C11-8F31-E6A4F6CFB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E22F42-F779-447A-8589-6F664A0F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72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49EC64-DDD4-4C83-9CEE-79E8BD02D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796FC1-95CD-496C-AFC9-19D153DD3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4A3EA3-DA6E-4AFB-98AA-E62E24790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033C04-27FC-49D4-91C5-009A54679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EEE225-E91A-4E19-9F28-C01B00A9A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02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908BF6-96E6-4C8D-9A38-D1A863F03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323B1B-1B90-4BCC-86AE-A88347E72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9A86922-6814-47B1-9A13-D6595DC0A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D18A94-AE3D-4DAE-BCFE-66C63C486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0B656EB-4F75-4803-99B5-667F1BFD5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FDFAAFE-2D43-4711-BE79-BE6022A0B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28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433DBA-BB69-4A5C-BA41-A99EF6058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77744B2-9E1B-4084-BE8F-1D8A75B9D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6974217-6CFD-4661-A884-07C81837A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1AC966F-7A48-4E22-9D4D-108F337AD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7A3575B-B8E6-4DDB-846F-20808D36F6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5559C85-C112-47EA-8AE4-77F4456A2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943BD0B-3D12-44C3-8E07-062F0784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358A90C-92D7-4E39-8A9B-536790E75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44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B0B139-0FBA-43E1-9DFE-37C1C517B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28B7632-9425-4E32-ACAD-00EA01DBA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9A83940-E163-4585-BD40-5EBE1ED56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D7A29E2-8371-444D-92B6-8F2D2CC7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718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E7AB0A3-2F65-4986-BF68-31378C78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A3D4A52-965B-4EDD-B271-F3CB724B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D648EAC-B3A8-426E-A4BE-3C12B450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95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376881-50C6-46A1-90B4-8A137264F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E18B3A-F5A8-4AEE-B9DC-30E6059C8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5F165BF-8C14-404E-AD03-3906DEFAE9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592AB2F-E74A-4C98-8692-056BB327A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5F810DE-4F32-47C7-922D-CC88C3BA4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3CA3FD6-7993-47C7-BADB-BF453FC6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1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CF9601-C280-442B-B307-3D4E1AA41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B7AC12E-EA1B-47FB-B3BE-769B00C2E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4EE890F-CF0A-4A8F-8BEB-4B014695B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D6A9FC-8567-4F6F-AD83-D8C75779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7CE7B36-A53D-47F6-87FC-88797FC11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4D82343-3185-4FE6-801E-13BB20BB0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7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1502430-1F53-49C2-BE4C-250D407C3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4B4FF02-EFDF-4CF5-ADEF-ED3EAB9D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4AD1260-AD7B-441A-9FCC-A68D9FF507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F236F-643C-4A94-94CB-483ECD79C0D1}" type="datetimeFigureOut">
              <a:rPr lang="zh-TW" altLang="en-US" smtClean="0"/>
              <a:t>2021/12/6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5F73935-01F7-4336-96B6-594FF5EDEB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5F6803D-30D6-4826-BD7A-2918774E09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45C8D-0F3F-4172-80A6-CFF645DCE7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367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41B88599-18F5-45B2-8B09-EC692D9D1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09" y="348525"/>
            <a:ext cx="10969781" cy="616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4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9EB9AAAA-012D-46BE-B4BC-67C27CFD2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1" y="1021630"/>
            <a:ext cx="12112758" cy="481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69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A27A95F4-CA06-434A-911B-BDD06C6D7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389739"/>
            <a:ext cx="11826239" cy="607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40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parttime</dc:creator>
  <cp:lastModifiedBy>parttime</cp:lastModifiedBy>
  <cp:revision>10</cp:revision>
  <dcterms:created xsi:type="dcterms:W3CDTF">2021-12-06T02:55:24Z</dcterms:created>
  <dcterms:modified xsi:type="dcterms:W3CDTF">2021-12-06T03:33:58Z</dcterms:modified>
</cp:coreProperties>
</file>